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40" r:id="rId4"/>
    <p:sldId id="1041" r:id="rId5"/>
    <p:sldId id="1019" r:id="rId6"/>
    <p:sldId id="1022" r:id="rId7"/>
    <p:sldId id="102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90950" y="1124744"/>
            <a:ext cx="3506001" cy="57606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2569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Katy,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banana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everywhere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cousins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swam,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54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748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Katy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4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433313"/>
              </p:ext>
            </p:extLst>
          </p:nvPr>
        </p:nvGraphicFramePr>
        <p:xfrm>
          <a:off x="478582" y="908720"/>
          <a:ext cx="11305256" cy="5184576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1247791822"/>
                    </a:ext>
                  </a:extLst>
                </a:gridCol>
              </a:tblGrid>
              <a:tr h="518457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Katy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Needs new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Where?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there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 with?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swimming and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21263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704175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303118" y="2783154"/>
            <a:ext cx="59538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an/a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 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>
                <a:cs typeface="Times New Roman" panose="02020603050405020304" pitchFamily="18" charset="0"/>
              </a:rPr>
              <a:t>beautiful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 </a:t>
            </a:r>
            <a:r>
              <a:rPr lang="en-US" altLang="zh-CN" dirty="0">
                <a:cs typeface="Times New Roman" panose="02020603050405020304" pitchFamily="18" charset="0"/>
              </a:rPr>
              <a:t>island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87852" y="3531580"/>
            <a:ext cx="2214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by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plane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303118" y="4211620"/>
            <a:ext cx="2630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her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cousins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23398" y="4686122"/>
            <a:ext cx="165942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volleyball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67425" y="5524852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Art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conversation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1203219"/>
            <a:ext cx="4671948" cy="55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6166400" cy="459856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enjoy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</a:t>
            </a:r>
            <a:r>
              <a:rPr lang="en-US" altLang="zh-CN" sz="22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go?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you go there every year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it get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boring?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was the most interesting thing that you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saw?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zh-CN" altLang="zh-CN" sz="22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take some good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photos? </a:t>
            </a:r>
            <a:r>
              <a:rPr lang="en-US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 I will</a:t>
            </a:r>
            <a:r>
              <a:rPr lang="en-US" altLang="zh-CN" sz="22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86878" y="2014983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C</a:t>
            </a:r>
            <a:endParaRPr lang="zh-CN" altLang="en-US" sz="2200" dirty="0"/>
          </a:p>
        </p:txBody>
      </p:sp>
      <p:sp>
        <p:nvSpPr>
          <p:cNvPr id="4" name="矩形 3"/>
          <p:cNvSpPr/>
          <p:nvPr/>
        </p:nvSpPr>
        <p:spPr>
          <a:xfrm>
            <a:off x="5181002" y="2519191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A</a:t>
            </a:r>
            <a:endParaRPr lang="zh-CN" altLang="en-US" sz="2200" dirty="0"/>
          </a:p>
        </p:txBody>
      </p:sp>
      <p:sp>
        <p:nvSpPr>
          <p:cNvPr id="5" name="矩形 4"/>
          <p:cNvSpPr/>
          <p:nvPr/>
        </p:nvSpPr>
        <p:spPr>
          <a:xfrm>
            <a:off x="2960972" y="3516750"/>
            <a:ext cx="4042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H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2800760" y="4534998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D</a:t>
            </a:r>
            <a:endParaRPr lang="zh-CN" altLang="en-US" sz="2200" dirty="0"/>
          </a:p>
        </p:txBody>
      </p:sp>
      <p:sp>
        <p:nvSpPr>
          <p:cNvPr id="7" name="矩形 6"/>
          <p:cNvSpPr/>
          <p:nvPr/>
        </p:nvSpPr>
        <p:spPr>
          <a:xfrm>
            <a:off x="1774726" y="5527368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E</a:t>
            </a:r>
            <a:endParaRPr lang="zh-CN" altLang="en-US" sz="22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836712"/>
            <a:ext cx="11485848" cy="53591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 Sarah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you get home from your </a:t>
            </a:r>
            <a:r>
              <a:rPr lang="en-US" altLang="zh-CN" sz="2200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holiday?</a:t>
            </a:r>
            <a:r>
              <a:rPr lang="en-US" altLang="zh-CN" sz="2200" b="1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u="sng" spc="-1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pc="-100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887295" y="1700808"/>
            <a:ext cx="5040559" cy="466281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my uncle’s farm again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was afraid of the cows there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all had a great time, thanks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difficult to decide, but some cave paintings, I think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come round and see them this evening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days ago, Harry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zh-CN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she’s twenty but I’m not sure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there’s always something new to do</a:t>
            </a:r>
            <a:r>
              <a:rPr lang="en-US" altLang="zh-CN" sz="22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576</Words>
  <Application>Microsoft Office PowerPoint</Application>
  <PresentationFormat>自定义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398</cp:revision>
  <dcterms:created xsi:type="dcterms:W3CDTF">2020-11-06T05:24:00Z</dcterms:created>
  <dcterms:modified xsi:type="dcterms:W3CDTF">2025-06-15T10:56:26Z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